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ppt/notesSlides/notesSlide40.xml" ContentType="application/vnd.openxmlformats-officedocument.presentationml.notesSlide+xml"/>
  <Override PartName="/ppt/tags/tag4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56"/>
  </p:notesMasterIdLst>
  <p:handoutMasterIdLst>
    <p:handoutMasterId r:id="rId57"/>
  </p:handoutMasterIdLst>
  <p:sldIdLst>
    <p:sldId id="265" r:id="rId2"/>
    <p:sldId id="558" r:id="rId3"/>
    <p:sldId id="582" r:id="rId4"/>
    <p:sldId id="572" r:id="rId5"/>
    <p:sldId id="574" r:id="rId6"/>
    <p:sldId id="573" r:id="rId7"/>
    <p:sldId id="559" r:id="rId8"/>
    <p:sldId id="560" r:id="rId9"/>
    <p:sldId id="562" r:id="rId10"/>
    <p:sldId id="563" r:id="rId11"/>
    <p:sldId id="581" r:id="rId12"/>
    <p:sldId id="587" r:id="rId13"/>
    <p:sldId id="588" r:id="rId14"/>
    <p:sldId id="585" r:id="rId15"/>
    <p:sldId id="590" r:id="rId16"/>
    <p:sldId id="564" r:id="rId17"/>
    <p:sldId id="566" r:id="rId18"/>
    <p:sldId id="567" r:id="rId19"/>
    <p:sldId id="584" r:id="rId20"/>
    <p:sldId id="591" r:id="rId21"/>
    <p:sldId id="611" r:id="rId22"/>
    <p:sldId id="592" r:id="rId23"/>
    <p:sldId id="565" r:id="rId24"/>
    <p:sldId id="612" r:id="rId25"/>
    <p:sldId id="593" r:id="rId26"/>
    <p:sldId id="577" r:id="rId27"/>
    <p:sldId id="576" r:id="rId28"/>
    <p:sldId id="578" r:id="rId29"/>
    <p:sldId id="605" r:id="rId30"/>
    <p:sldId id="616" r:id="rId31"/>
    <p:sldId id="596" r:id="rId32"/>
    <p:sldId id="613" r:id="rId33"/>
    <p:sldId id="595" r:id="rId34"/>
    <p:sldId id="589" r:id="rId35"/>
    <p:sldId id="603" r:id="rId36"/>
    <p:sldId id="604" r:id="rId37"/>
    <p:sldId id="568" r:id="rId38"/>
    <p:sldId id="614" r:id="rId39"/>
    <p:sldId id="579" r:id="rId40"/>
    <p:sldId id="607" r:id="rId41"/>
    <p:sldId id="597" r:id="rId42"/>
    <p:sldId id="569" r:id="rId43"/>
    <p:sldId id="598" r:id="rId44"/>
    <p:sldId id="599" r:id="rId45"/>
    <p:sldId id="600" r:id="rId46"/>
    <p:sldId id="570" r:id="rId47"/>
    <p:sldId id="615" r:id="rId48"/>
    <p:sldId id="571" r:id="rId49"/>
    <p:sldId id="601" r:id="rId50"/>
    <p:sldId id="583" r:id="rId51"/>
    <p:sldId id="580" r:id="rId52"/>
    <p:sldId id="606" r:id="rId53"/>
    <p:sldId id="608" r:id="rId54"/>
    <p:sldId id="609" r:id="rId55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620" autoAdjust="0"/>
    <p:restoredTop sz="88855" autoAdjust="0"/>
  </p:normalViewPr>
  <p:slideViewPr>
    <p:cSldViewPr>
      <p:cViewPr varScale="1">
        <p:scale>
          <a:sx n="101" d="100"/>
          <a:sy n="101" d="100"/>
        </p:scale>
        <p:origin x="2480" y="2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6" Type="http://schemas.microsoft.com/office/2015/10/relationships/revisionInfo" Target="revisionInfo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notesMaster" Target="notesMasters/notesMaster1.xml"/><Relationship Id="rId57" Type="http://schemas.openxmlformats.org/officeDocument/2006/relationships/handoutMaster" Target="handoutMasters/handoutMaster1.xml"/><Relationship Id="rId58" Type="http://schemas.openxmlformats.org/officeDocument/2006/relationships/presProps" Target="presProps.xml"/><Relationship Id="rId59" Type="http://schemas.openxmlformats.org/officeDocument/2006/relationships/viewProps" Target="view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heme" Target="theme/theme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4/24/18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tags" Target="../tags/tag1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1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6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tags" Target="../tags/tag2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7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tags" Target="../tags/tag2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1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tags" Target="../tags/tag2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2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tags" Target="../tags/tag2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4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tags" Target="../tags/tag2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tags" Target="../tags/tag2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tags" Target="../tags/tag2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tags" Target="../tags/tag3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tags" Target="../tags/tag3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3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tags" Target="../tags/tag3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4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tags" Target="../tags/tag3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5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tags" Target="../tags/tag3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6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tags" Target="../tags/tag3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7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tags" Target="../tags/tag3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8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tags" Target="../tags/tag3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9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tags" Target="../tags/tag3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0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tags" Target="../tags/tag3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tags" Target="../tags/tag4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tags" Target="../tags/tag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01 </a:t>
            </a:r>
            <a:r>
              <a:rPr lang="en-US" dirty="0" err="1" smtClean="0"/>
              <a:t>CodeDissection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03-Pizza</a:t>
            </a:r>
            <a:r>
              <a:rPr lang="en-US" baseline="0" dirty="0" smtClean="0"/>
              <a:t> Variables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61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14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835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811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Remember</a:t>
            </a:r>
            <a:r>
              <a:rPr lang="en-US" baseline="0" dirty="0" smtClean="0"/>
              <a:t> our mantra: I KNOW NOTHING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- Organize</a:t>
            </a:r>
            <a:r>
              <a:rPr lang="en-US" baseline="0" dirty="0" smtClean="0"/>
              <a:t> your files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7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7038" y="3962400"/>
            <a:ext cx="3535362" cy="454025"/>
          </a:xfrm>
          <a:prstGeom prst="rect">
            <a:avLst/>
          </a:prstGeom>
        </p:spPr>
        <p:txBody>
          <a:bodyPr lIns="68580" tIns="34290" rIns="68580" bIns="3429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16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425575" y="3851275"/>
            <a:ext cx="6457950" cy="549275"/>
          </a:xfrm>
          <a:prstGeom prst="rect">
            <a:avLst/>
          </a:prstGeom>
        </p:spPr>
        <p:txBody>
          <a:bodyPr lIns="68580" tIns="34290" rIns="68580" bIns="3429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5"/>
          <p:cNvSpPr/>
          <p:nvPr/>
        </p:nvSpPr>
        <p:spPr>
          <a:xfrm>
            <a:off x="0" y="6418263"/>
            <a:ext cx="9155113" cy="458787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654050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3"/>
          <p:cNvSpPr>
            <a:spLocks noGrp="1"/>
          </p:cNvSpPr>
          <p:nvPr>
            <p:ph type="title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>
      <p:ext uri="{BB962C8B-B14F-4D97-AF65-F5344CB8AC3E}">
        <p14:creationId xmlns:p14="http://schemas.microsoft.com/office/powerpoint/2010/main" val="106130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387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8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9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0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Joys of JavaScript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396991" y="2504043"/>
            <a:ext cx="2700337" cy="381000"/>
          </a:xfrm>
        </p:spPr>
        <p:txBody>
          <a:bodyPr/>
          <a:lstStyle/>
          <a:p>
            <a:r>
              <a:rPr lang="en-US" dirty="0"/>
              <a:t>Unit 3.1</a:t>
            </a:r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Tips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 Activity</a:t>
            </a:r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Download the file 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observe 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JavaScript before, but a big part of being a developer is learning on the fly!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MAJOR 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downloading any code going 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forward,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be sure to hit “Download”. If you copy and paste directly from Slack, your code will not work!</a:t>
            </a: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JavaScript?</a:t>
            </a:r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Definitions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allows developers to create 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Items</a:t>
            </a:r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the file sent to you, fill in the missing JavaScript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Logs, Prints, Alerts</a:t>
            </a:r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(ConsoleDemoInstructor.html | 04-ConsoleLogDemo)</a:t>
            </a: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Console.log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562944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5029201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</a:t>
            </a:r>
            <a:r>
              <a:rPr lang="en-US" sz="70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</a:t>
            </a: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 it.</a:t>
            </a:r>
            <a:endParaRPr lang="en-US" sz="7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623E1844-47E8-47AF-9360-78410447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2099275"/>
            <a:ext cx="3052763" cy="305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20091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1613" y="1981200"/>
            <a:ext cx="8583814" cy="25146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None/>
            </a:pPr>
            <a:r>
              <a:rPr lang="en-US" sz="36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worry!</a:t>
            </a:r>
          </a:p>
          <a:p>
            <a:pPr marL="228600" indent="0" algn="ctr">
              <a:spcBef>
                <a:spcPts val="0"/>
              </a:spcBef>
              <a:buNone/>
            </a:pPr>
            <a:endParaRPr lang="en-US" sz="36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was a </a:t>
            </a:r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hilarious</a:t>
            </a: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joke… that will make sense in a few weeks. </a:t>
            </a:r>
          </a:p>
        </p:txBody>
      </p:sp>
    </p:spTree>
    <p:extLst>
      <p:ext uri="{BB962C8B-B14F-4D97-AF65-F5344CB8AC3E}">
        <p14:creationId xmlns:p14="http://schemas.microsoft.com/office/powerpoint/2010/main" val="1565302733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file sent to you as a guide, 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 – Questions?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Two parts to the assignment </a:t>
            </a:r>
          </a:p>
          <a:p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Use Bootstrap CSS to recreate the portfolio 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you built in HW1.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Bootstrap solution should minimize use of media queries. </a:t>
            </a: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110664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| 06-PromptDemo)</a:t>
            </a: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Alerts, Prompts, Confirms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JavaScript code that does the following: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Write</a:t>
            </a:r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HTML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JavaScript to directly write to the HTML page itself using </a:t>
            </a:r>
            <a:r>
              <a:rPr lang="en-US" sz="2000" b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JavaScript and jQuery.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| 08-ConditionalDemo)</a:t>
            </a: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Class!</a:t>
            </a:r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the file sent to you in Sublime.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Pen… Coded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Coded in JavaScript using an </a:t>
            </a: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| 11-ArraysDemo)</a:t>
            </a: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Indices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Basics: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#3</a:t>
            </a:r>
          </a:p>
        </p:txBody>
      </p:sp>
    </p:spTree>
    <p:extLst>
      <p:ext uri="{BB962C8B-B14F-4D97-AF65-F5344CB8AC3E}">
        <p14:creationId xmlns:p14="http://schemas.microsoft.com/office/powerpoint/2010/main" val="1551424520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Activity?</a:t>
            </a:r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 (Challenge):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p:transition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 (Re-examined, Time-permitting):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OMG JavaScript!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/>
              <a:t>Prepare to become true coders. </a:t>
            </a:r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JavaScript</a:t>
            </a:r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Brain on JavaScript…</a:t>
            </a:r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Take Notes…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B35BD7A3-12EB-4091-A873-923826836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14400"/>
            <a:ext cx="6433759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Zen_of_Coding" id="{87602CDD-0462-F346-8F62-CCB9F24D482F}" vid="{D140266A-C4E2-8544-B29C-B3C9A1ADCC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11103</TotalTime>
  <Words>1497</Words>
  <Application>Microsoft Macintosh PowerPoint</Application>
  <PresentationFormat>Presentación en pantalla (4:3)</PresentationFormat>
  <Paragraphs>294</Paragraphs>
  <Slides>54</Slides>
  <Notes>40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54</vt:i4>
      </vt:variant>
    </vt:vector>
  </HeadingPairs>
  <TitlesOfParts>
    <vt:vector size="59" baseType="lpstr">
      <vt:lpstr>Calibri</vt:lpstr>
      <vt:lpstr>Calibri Light</vt:lpstr>
      <vt:lpstr>Roboto</vt:lpstr>
      <vt:lpstr>Arial</vt:lpstr>
      <vt:lpstr>1_Unbranded</vt:lpstr>
      <vt:lpstr>The Joys of JavaScript</vt:lpstr>
      <vt:lpstr>Admin Items</vt:lpstr>
      <vt:lpstr>Homework #2 – Questions?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Presentación de PowerPoint</vt:lpstr>
      <vt:lpstr>What is JavaScript?</vt:lpstr>
      <vt:lpstr>JavaScript Definitions</vt:lpstr>
      <vt:lpstr>Variables</vt:lpstr>
      <vt:lpstr>Basic Variables</vt:lpstr>
      <vt:lpstr>Basic Variables (Syntax)</vt:lpstr>
      <vt:lpstr>Basic Variables (Syntax)</vt:lpstr>
      <vt:lpstr>INSTRUCTOR DEMO!</vt:lpstr>
      <vt:lpstr>Demo Time</vt:lpstr>
      <vt:lpstr>Presentación de PowerPoint</vt:lpstr>
      <vt:lpstr>Logs, Prints, Alerts</vt:lpstr>
      <vt:lpstr>Demo Time</vt:lpstr>
      <vt:lpstr>Console.log</vt:lpstr>
      <vt:lpstr>Sad Little Bug…</vt:lpstr>
      <vt:lpstr>Sad Little Bug…</vt:lpstr>
      <vt:lpstr>Sad Little Bug…</vt:lpstr>
      <vt:lpstr>Presentación de PowerPoint</vt:lpstr>
      <vt:lpstr>BREAK</vt:lpstr>
      <vt:lpstr>INSTRUCTOR DEMO!</vt:lpstr>
      <vt:lpstr>Demo Time</vt:lpstr>
      <vt:lpstr>Alerts, Prompts, Confirms</vt:lpstr>
      <vt:lpstr>Presentación de PowerPoint</vt:lpstr>
      <vt:lpstr>Document Write</vt:lpstr>
      <vt:lpstr>Writing to HTML</vt:lpstr>
      <vt:lpstr>If/Else Statements</vt:lpstr>
      <vt:lpstr>Demo Time</vt:lpstr>
      <vt:lpstr>If/Else Statements</vt:lpstr>
      <vt:lpstr>Presentación de PowerPoint</vt:lpstr>
      <vt:lpstr>Presentación de PowerPoint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Presentación de PowerPoint</vt:lpstr>
      <vt:lpstr>Homework #3</vt:lpstr>
      <vt:lpstr>Questions?</vt:lpstr>
      <vt:lpstr>Challenge Activity?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Saas Mexico</cp:lastModifiedBy>
  <cp:revision>1505</cp:revision>
  <cp:lastPrinted>2016-01-30T16:23:56Z</cp:lastPrinted>
  <dcterms:created xsi:type="dcterms:W3CDTF">2015-01-20T17:19:00Z</dcterms:created>
  <dcterms:modified xsi:type="dcterms:W3CDTF">2018-04-24T22:50:57Z</dcterms:modified>
</cp:coreProperties>
</file>